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65" r:id="rId5"/>
    <p:sldId id="263" r:id="rId6"/>
    <p:sldId id="262" r:id="rId7"/>
    <p:sldId id="260" r:id="rId8"/>
    <p:sldId id="261" r:id="rId9"/>
    <p:sldId id="268" r:id="rId10"/>
    <p:sldId id="258" r:id="rId11"/>
    <p:sldId id="257" r:id="rId12"/>
    <p:sldId id="259" r:id="rId13"/>
    <p:sldId id="267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-44" y="-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E53A1-1077-4728-BEA5-F65C52967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D6F53-07E0-4832-867C-1E017E7AE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4175-68AB-4B88-98EC-454EFEBC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DFBB3-1FE8-4A0C-8CD3-FE861070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D60E1-9C32-409F-B8C7-01D86AC5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99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6981-4394-4C49-A506-2857684A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E20F6-2137-4AB2-9DA7-B95A7DC2E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F6DA8-1131-49E7-AF8B-613F4BCD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7C308-CD3F-4F8E-8B9B-B07B64CF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F63CC-A85A-4844-8685-E88089EF5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9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D2900-158E-46FF-8CCB-4FC3AEE2E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192F1-5699-4B7F-B0EB-DCE998181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00D53-1191-4C35-AE70-8EDBF990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C9C7-0452-4FD3-A3FB-DFE0B381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F07A3-EC6B-4006-9437-5AB0D596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70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632F-AF6E-4826-B882-2E167E2C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289CC-B868-4E34-8BBC-1EC109598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23014-BC6D-4AC7-84F7-EA9D2312B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2B1C-0595-411A-9984-EBDBBF25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886E-5227-4B6C-BA39-FE4EB6AD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7910-6692-4D5A-B410-3572C4C8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AE133-5F6E-4A3C-91F7-4BFAAB245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04C0F-81D2-40A1-90EA-6C599FEA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30069-02DB-4AB1-805C-D6CFEFEF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DFE12-FCBE-4683-A86B-8529CE64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8B5B8-B373-4E71-96C3-961404DB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F204-DB31-43B9-A6CB-F75CCD344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09B61-3315-4515-A7D7-B53734A8E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5C053-898F-4CBC-BE5B-96E8CC20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4C150-0D6A-4232-A780-64F72D15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5A5D6-35EB-4BEF-89F6-9929A9A2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85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F441-9B9F-4493-A5B5-59588165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2D196-E23E-40AA-9E65-CE006FFAD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4BA67-0BD6-43E3-A4FF-D1161C43F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90AB5-04BF-4ECD-80FA-852AE831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CA900-2853-44AB-A3E7-3A38A5FFB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02CB02-AC9E-40D8-9A3B-0505B9D2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7A72A0-EA1F-47FC-A365-7A0730BD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EB0B9-CD60-45EF-B909-F46375A4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50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0C8E-6E5A-4736-BD3D-802261AD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DB731-F018-4341-80CC-528BFF7DD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53C558-B5B5-48A8-8605-B51974C8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0FEB2-2D81-4336-B16E-3FEE156B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714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8AB449-79BF-4A36-9989-873E9B22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1D550-73F8-49F0-849C-63E5F39B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8D0BA-9007-456A-978A-CD8E0C328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8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B66F-0029-40B8-A5D9-538EB74A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FEC2-44AC-4B7E-95FE-0629AC69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16F11-20F7-4FE7-B5A9-CF53C0955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27CA6-D895-49BB-8C17-57E49AB2E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5DD6B-F2D3-4CFA-954C-0EAD66DE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431E0-B484-426A-AF23-D0AE8722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2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4CC6-D78C-47EB-B4C9-802BCC12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2D21A-7B7F-4303-B4C8-CDD0FF851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FF045-D75E-4774-A945-D19A17B8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43F35-7A19-4076-8DFF-46AC4027E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A9FEF-171B-42EC-BB43-7C722DFC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3202C-A2A2-454B-A71F-F330C7AA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30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8EC245-61E6-4D98-BD8E-52565991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EB0D7-D6AF-4DFB-89CD-55C54F3D4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FD011-45E3-4851-BF32-DBB687D84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63576-1B9C-46C8-89E8-EF6ABDE07AB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5A331-8387-4866-BEB7-41553891D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D4F07-48CB-4543-AA05-6F034CECB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42055-E1B6-41CA-BA17-596CF50BA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5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52867-F20D-4569-A5B1-1961A92B2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6873" y="-2029800"/>
            <a:ext cx="6061286" cy="11081006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3A06A50-ABD7-4D58-ACBB-2767815FDDA9}"/>
              </a:ext>
            </a:extLst>
          </p:cNvPr>
          <p:cNvSpPr/>
          <p:nvPr/>
        </p:nvSpPr>
        <p:spPr>
          <a:xfrm>
            <a:off x="6341533" y="643467"/>
            <a:ext cx="5373455" cy="2785534"/>
          </a:xfrm>
          <a:prstGeom prst="wedgeEllipseCallout">
            <a:avLst>
              <a:gd name="adj1" fmla="val -51284"/>
              <a:gd name="adj2" fmla="val 59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‘Harry Potter and the </a:t>
            </a:r>
            <a:r>
              <a:rPr lang="en-GB" dirty="0" err="1"/>
              <a:t>Prizoner</a:t>
            </a:r>
            <a:r>
              <a:rPr lang="en-GB" dirty="0"/>
              <a:t> of Azkaban’ by J K Rowling is my favourite children's book because it introduces one of my favourite characters within the world of Harry Potter &amp; it includes wonderful examples of bravery, teamwork, compassion, friendship &amp; justice. I love Harry Potter books!</a:t>
            </a:r>
          </a:p>
        </p:txBody>
      </p:sp>
    </p:spTree>
    <p:extLst>
      <p:ext uri="{BB962C8B-B14F-4D97-AF65-F5344CB8AC3E}">
        <p14:creationId xmlns:p14="http://schemas.microsoft.com/office/powerpoint/2010/main" val="7675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59E17-DD99-489F-89A2-4A3C57D35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42DD208-B9BE-4CB9-A93F-2A00904ACA0E}"/>
              </a:ext>
            </a:extLst>
          </p:cNvPr>
          <p:cNvSpPr/>
          <p:nvPr/>
        </p:nvSpPr>
        <p:spPr>
          <a:xfrm>
            <a:off x="114715" y="266007"/>
            <a:ext cx="4986528" cy="2412354"/>
          </a:xfrm>
          <a:prstGeom prst="wedgeEllipseCallout">
            <a:avLst>
              <a:gd name="adj1" fmla="val 61346"/>
              <a:gd name="adj2" fmla="val 7222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'Kensuke's Kingdom' is an amazing story, with Michael (aged 10) being washed up on a Pacific island to find he is not alone. Is he safe? Will he survive? This story tells you a lot about how brave and resourceful children can be.</a:t>
            </a:r>
          </a:p>
        </p:txBody>
      </p:sp>
    </p:spTree>
    <p:extLst>
      <p:ext uri="{BB962C8B-B14F-4D97-AF65-F5344CB8AC3E}">
        <p14:creationId xmlns:p14="http://schemas.microsoft.com/office/powerpoint/2010/main" val="2700037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sitting, person&#10;&#10;Description generated with very high confidence">
            <a:extLst>
              <a:ext uri="{FF2B5EF4-FFF2-40B4-BE49-F238E27FC236}">
                <a16:creationId xmlns:a16="http://schemas.microsoft.com/office/drawing/2014/main" id="{23158A64-F43B-4D14-90C2-C4E02E338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438CFF1-5ED8-48C6-9009-C5D290B14EC0}"/>
              </a:ext>
            </a:extLst>
          </p:cNvPr>
          <p:cNvSpPr/>
          <p:nvPr/>
        </p:nvSpPr>
        <p:spPr>
          <a:xfrm>
            <a:off x="7040880" y="664143"/>
            <a:ext cx="5151120" cy="3727383"/>
          </a:xfrm>
          <a:prstGeom prst="wedgeEllipseCallout">
            <a:avLst>
              <a:gd name="adj1" fmla="val -56804"/>
              <a:gd name="adj2" fmla="val 15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Farm Boy by Michael Morpurgo is my favourite children's book because it is exciting and also has an important message behind it - if you can be brave and believe in yourself then you can achieve amazing things. </a:t>
            </a:r>
          </a:p>
        </p:txBody>
      </p:sp>
    </p:spTree>
    <p:extLst>
      <p:ext uri="{BB962C8B-B14F-4D97-AF65-F5344CB8AC3E}">
        <p14:creationId xmlns:p14="http://schemas.microsoft.com/office/powerpoint/2010/main" val="54492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7C6E6-718D-489E-B0E9-C230C27A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0195" y="-2973806"/>
            <a:ext cx="6858000" cy="12805611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83D75EB-2034-4218-9FC4-58BF6813C7AE}"/>
              </a:ext>
            </a:extLst>
          </p:cNvPr>
          <p:cNvSpPr/>
          <p:nvPr/>
        </p:nvSpPr>
        <p:spPr>
          <a:xfrm>
            <a:off x="7652086" y="192505"/>
            <a:ext cx="5355496" cy="3782728"/>
          </a:xfrm>
          <a:prstGeom prst="wedgeEllipseCallout">
            <a:avLst>
              <a:gd name="adj1" fmla="val -40827"/>
              <a:gd name="adj2" fmla="val 5613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book is from a series of short stories about a young girl called </a:t>
            </a:r>
            <a:r>
              <a:rPr lang="en-GB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Ginnie</a:t>
            </a:r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who was a bit messy and disorganised………maybe like me?</a:t>
            </a:r>
            <a:b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had this book as a child and read it over 100 times. </a:t>
            </a:r>
            <a:b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68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6E230679-647E-49E4-A0B9-74F1344E7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7520" y="-1747520"/>
            <a:ext cx="8696960" cy="12192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A98863E-979E-405D-9A67-C5D07728E5D1}"/>
              </a:ext>
            </a:extLst>
          </p:cNvPr>
          <p:cNvSpPr/>
          <p:nvPr/>
        </p:nvSpPr>
        <p:spPr>
          <a:xfrm>
            <a:off x="7559040" y="660400"/>
            <a:ext cx="4206240" cy="3556000"/>
          </a:xfrm>
          <a:prstGeom prst="wedgeEllipseCallout">
            <a:avLst>
              <a:gd name="adj1" fmla="val -78804"/>
              <a:gd name="adj2" fmla="val 84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love Meerkat Mail because I really like the little letters and cards – you can open them and read them.  The letters and cards tell the story of </a:t>
            </a:r>
            <a:r>
              <a:rPr lang="en-GB" dirty="0" err="1"/>
              <a:t>Sunny’s</a:t>
            </a:r>
            <a:r>
              <a:rPr lang="en-GB" dirty="0"/>
              <a:t> travels as he explores the world trying to find the perfect place to be when he gets fed up of his family and friends….. </a:t>
            </a:r>
          </a:p>
        </p:txBody>
      </p:sp>
    </p:spTree>
    <p:extLst>
      <p:ext uri="{BB962C8B-B14F-4D97-AF65-F5344CB8AC3E}">
        <p14:creationId xmlns:p14="http://schemas.microsoft.com/office/powerpoint/2010/main" val="405001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sitting&#10;&#10;Description automatically generated">
            <a:extLst>
              <a:ext uri="{FF2B5EF4-FFF2-40B4-BE49-F238E27FC236}">
                <a16:creationId xmlns:a16="http://schemas.microsoft.com/office/drawing/2014/main" id="{F6A4D337-951E-43C6-A915-326720E44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74524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56601C5-1059-4891-9F44-396C48FB07A1}"/>
              </a:ext>
            </a:extLst>
          </p:cNvPr>
          <p:cNvSpPr/>
          <p:nvPr/>
        </p:nvSpPr>
        <p:spPr>
          <a:xfrm>
            <a:off x="0" y="0"/>
            <a:ext cx="3459334" cy="4276436"/>
          </a:xfrm>
          <a:prstGeom prst="wedgeRoundRectCallout">
            <a:avLst>
              <a:gd name="adj1" fmla="val 58886"/>
              <a:gd name="adj2" fmla="val 736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My favourite children’s book is Elmer - I loved reading it to my children and they loved it being read to them. </a:t>
            </a:r>
          </a:p>
          <a:p>
            <a:r>
              <a:rPr lang="en-GB" dirty="0"/>
              <a:t>It teaches you to live happily and be yourself. My children loved to hear it  even night after night ! </a:t>
            </a:r>
          </a:p>
        </p:txBody>
      </p:sp>
    </p:spTree>
    <p:extLst>
      <p:ext uri="{BB962C8B-B14F-4D97-AF65-F5344CB8AC3E}">
        <p14:creationId xmlns:p14="http://schemas.microsoft.com/office/powerpoint/2010/main" val="22025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ok&#10;&#10;Description generated with high confidence">
            <a:extLst>
              <a:ext uri="{FF2B5EF4-FFF2-40B4-BE49-F238E27FC236}">
                <a16:creationId xmlns:a16="http://schemas.microsoft.com/office/drawing/2014/main" id="{4DFF43E1-A90A-4114-B6DA-75798154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0663" cy="7064679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DDB3738-0F29-48AB-B1D5-29F34558D515}"/>
              </a:ext>
            </a:extLst>
          </p:cNvPr>
          <p:cNvSpPr/>
          <p:nvPr/>
        </p:nvSpPr>
        <p:spPr>
          <a:xfrm>
            <a:off x="193964" y="3883068"/>
            <a:ext cx="5689599" cy="3053441"/>
          </a:xfrm>
          <a:prstGeom prst="wedgeEllipseCallout">
            <a:avLst>
              <a:gd name="adj1" fmla="val 37799"/>
              <a:gd name="adj2" fmla="val -5159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My cat likes to hide in boxes by Eve Sutton is my favourite children's book because it’s great for sharing. 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Maybe, I love this book because my cat also likes to hide in boxes! </a:t>
            </a:r>
          </a:p>
        </p:txBody>
      </p:sp>
    </p:spTree>
    <p:extLst>
      <p:ext uri="{BB962C8B-B14F-4D97-AF65-F5344CB8AC3E}">
        <p14:creationId xmlns:p14="http://schemas.microsoft.com/office/powerpoint/2010/main" val="373642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4541AC8B-CC63-428B-ABE8-F61742932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-1440493"/>
            <a:ext cx="12192000" cy="1002082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1B5201B-2A30-44AF-8109-28CC2F547398}"/>
              </a:ext>
            </a:extLst>
          </p:cNvPr>
          <p:cNvSpPr/>
          <p:nvPr/>
        </p:nvSpPr>
        <p:spPr>
          <a:xfrm>
            <a:off x="321882" y="4184072"/>
            <a:ext cx="3760592" cy="3222568"/>
          </a:xfrm>
          <a:prstGeom prst="wedgeEllipseCallout">
            <a:avLst>
              <a:gd name="adj1" fmla="val 51350"/>
              <a:gd name="adj2" fmla="val -479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light in the attic by Shel Silverstein. </a:t>
            </a:r>
          </a:p>
          <a:p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a poetry book full of mischief and alternative thinking. It has poems for all ages and is a great book for sharing! It also inspires me to make and create! </a:t>
            </a:r>
          </a:p>
        </p:txBody>
      </p:sp>
    </p:spTree>
    <p:extLst>
      <p:ext uri="{BB962C8B-B14F-4D97-AF65-F5344CB8AC3E}">
        <p14:creationId xmlns:p14="http://schemas.microsoft.com/office/powerpoint/2010/main" val="75352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BF4DBB-E031-4532-B766-D74CAD623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2892" y="-1592894"/>
            <a:ext cx="9006215" cy="121920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3D0E296-2DB7-4071-8C34-D6BF6870BF6A}"/>
              </a:ext>
            </a:extLst>
          </p:cNvPr>
          <p:cNvSpPr/>
          <p:nvPr/>
        </p:nvSpPr>
        <p:spPr>
          <a:xfrm>
            <a:off x="96792" y="113367"/>
            <a:ext cx="3244241" cy="3231715"/>
          </a:xfrm>
          <a:prstGeom prst="wedgeRoundRectCallout">
            <a:avLst>
              <a:gd name="adj1" fmla="val 98172"/>
              <a:gd name="adj2" fmla="val 6450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Blodin</a:t>
            </a:r>
            <a:r>
              <a:rPr lang="en-GB" dirty="0"/>
              <a:t> the Beast stalks the land, breathing fire and turns villages to ruins. This is one the best illustrated books I've ever seen with its  amazing watercolour illustrations. I love to paint with water colours</a:t>
            </a:r>
          </a:p>
        </p:txBody>
      </p:sp>
    </p:spTree>
    <p:extLst>
      <p:ext uri="{BB962C8B-B14F-4D97-AF65-F5344CB8AC3E}">
        <p14:creationId xmlns:p14="http://schemas.microsoft.com/office/powerpoint/2010/main" val="393026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ok&#10;&#10;Description generated with high confidence">
            <a:extLst>
              <a:ext uri="{FF2B5EF4-FFF2-40B4-BE49-F238E27FC236}">
                <a16:creationId xmlns:a16="http://schemas.microsoft.com/office/drawing/2014/main" id="{4743E63C-C42F-4974-967E-1B63BF7E8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8321" y="-1198323"/>
            <a:ext cx="9795356" cy="1219200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D0B3ACF-38AE-4028-AC8A-0B120399E8D2}"/>
              </a:ext>
            </a:extLst>
          </p:cNvPr>
          <p:cNvSpPr/>
          <p:nvPr/>
        </p:nvSpPr>
        <p:spPr>
          <a:xfrm>
            <a:off x="-352637" y="174267"/>
            <a:ext cx="4772416" cy="3031299"/>
          </a:xfrm>
          <a:prstGeom prst="wedgeEllipseCallout">
            <a:avLst>
              <a:gd name="adj1" fmla="val 56526"/>
              <a:gd name="adj2" fmla="val 102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'The Koala who could' is a funny story about a koala called Kevin who is frightened to try new things. But when change comes along uninvited one day, Kevin discovers life can be new and wonderful.</a:t>
            </a:r>
          </a:p>
        </p:txBody>
      </p:sp>
    </p:spTree>
    <p:extLst>
      <p:ext uri="{BB962C8B-B14F-4D97-AF65-F5344CB8AC3E}">
        <p14:creationId xmlns:p14="http://schemas.microsoft.com/office/powerpoint/2010/main" val="3141895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764080B2-E1D5-4DF9-867B-E329081CD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974" y="-171394"/>
            <a:ext cx="6894419" cy="7164368"/>
          </a:xfrm>
          <a:prstGeom prst="rect">
            <a:avLst/>
          </a:prstGeom>
        </p:spPr>
      </p:pic>
      <p:pic>
        <p:nvPicPr>
          <p:cNvPr id="5" name="Picture 4" descr="A picture containing indoor, person, cup, table&#10;&#10;Description generated with high confidence">
            <a:extLst>
              <a:ext uri="{FF2B5EF4-FFF2-40B4-BE49-F238E27FC236}">
                <a16:creationId xmlns:a16="http://schemas.microsoft.com/office/drawing/2014/main" id="{AA645421-C06D-45C9-B1AB-95B95BB0F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69" y="2317617"/>
            <a:ext cx="5032238" cy="454038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E7F58E2-32C9-446B-84F0-3DE5EEC609D9}"/>
              </a:ext>
            </a:extLst>
          </p:cNvPr>
          <p:cNvSpPr/>
          <p:nvPr/>
        </p:nvSpPr>
        <p:spPr>
          <a:xfrm>
            <a:off x="3735776" y="-36420"/>
            <a:ext cx="4895272" cy="2746627"/>
          </a:xfrm>
          <a:prstGeom prst="wedgeEllipseCallout">
            <a:avLst>
              <a:gd name="adj1" fmla="val -39705"/>
              <a:gd name="adj2" fmla="val 70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One of my favourite books is ‘The Jungle Book’. It's such a wonderful adventure story with lots of hidden meanings. The story tells us to respect the world we live in and to have fun. It has fabulous songs and I love to sing!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753A90E-780D-464A-8563-458EEBEF2285}"/>
              </a:ext>
            </a:extLst>
          </p:cNvPr>
          <p:cNvSpPr/>
          <p:nvPr/>
        </p:nvSpPr>
        <p:spPr>
          <a:xfrm>
            <a:off x="8380429" y="575034"/>
            <a:ext cx="4278304" cy="224220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……one of my favourite books is Mr Mischief. I like all the cheeky things he gets up to but I also feel sad for his friends when he plays tricks on them</a:t>
            </a:r>
          </a:p>
        </p:txBody>
      </p:sp>
    </p:spTree>
    <p:extLst>
      <p:ext uri="{BB962C8B-B14F-4D97-AF65-F5344CB8AC3E}">
        <p14:creationId xmlns:p14="http://schemas.microsoft.com/office/powerpoint/2010/main" val="2143317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&#10;&#10;Description generated with high confidence">
            <a:extLst>
              <a:ext uri="{FF2B5EF4-FFF2-40B4-BE49-F238E27FC236}">
                <a16:creationId xmlns:a16="http://schemas.microsoft.com/office/drawing/2014/main" id="{791B7FDD-1CC5-4A93-BF74-F6607D4C4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25773" cy="934441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61646CA-5D3E-4C24-9014-11C60042D154}"/>
              </a:ext>
            </a:extLst>
          </p:cNvPr>
          <p:cNvSpPr/>
          <p:nvPr/>
        </p:nvSpPr>
        <p:spPr>
          <a:xfrm>
            <a:off x="197964" y="194915"/>
            <a:ext cx="4442691" cy="3702137"/>
          </a:xfrm>
          <a:prstGeom prst="wedgeRoundRectCallout">
            <a:avLst>
              <a:gd name="adj1" fmla="val 54990"/>
              <a:gd name="adj2" fmla="val 634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Christmas Mystery by </a:t>
            </a:r>
            <a:r>
              <a:rPr lang="en-GB" dirty="0" err="1">
                <a:solidFill>
                  <a:schemeClr val="tx1"/>
                </a:solidFill>
              </a:rPr>
              <a:t>Jostein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Gaarder</a:t>
            </a:r>
            <a:r>
              <a:rPr lang="en-GB" dirty="0">
                <a:solidFill>
                  <a:schemeClr val="tx1"/>
                </a:solidFill>
              </a:rPr>
              <a:t> is my favourite book. It tells the story of a small boy who finds an ancient advent calendar. As each door is opened the mysterious story is revealed day by day. I love this book because paints pictures in your head of the characters and countries you travel through and, just like an advent calendar, there are 24 chapters!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462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8EFCA-E3B3-40DF-BBE1-5C19F55C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0663" cy="12488449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2740F32-B02C-485D-B03D-361FFF05383D}"/>
              </a:ext>
            </a:extLst>
          </p:cNvPr>
          <p:cNvSpPr/>
          <p:nvPr/>
        </p:nvSpPr>
        <p:spPr>
          <a:xfrm>
            <a:off x="7394658" y="2582944"/>
            <a:ext cx="5098093" cy="3312513"/>
          </a:xfrm>
          <a:prstGeom prst="wedgeEllipseCallout">
            <a:avLst>
              <a:gd name="adj1" fmla="val -68169"/>
              <a:gd name="adj2" fmla="val 6871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folk and the Faraway tree was a book that my Grandmother shared with me as a child . I enjoyed the amusing characters and their magical adventures. I wonder if there are any magical characters in the tree in Emerald class…</a:t>
            </a:r>
          </a:p>
        </p:txBody>
      </p:sp>
    </p:spTree>
    <p:extLst>
      <p:ext uri="{BB962C8B-B14F-4D97-AF65-F5344CB8AC3E}">
        <p14:creationId xmlns:p14="http://schemas.microsoft.com/office/powerpoint/2010/main" val="2183345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502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Brinicombe</dc:creator>
  <cp:lastModifiedBy>Francesca Brinicombe</cp:lastModifiedBy>
  <cp:revision>21</cp:revision>
  <cp:lastPrinted>2019-03-06T16:21:13Z</cp:lastPrinted>
  <dcterms:created xsi:type="dcterms:W3CDTF">2019-03-03T14:55:47Z</dcterms:created>
  <dcterms:modified xsi:type="dcterms:W3CDTF">2019-03-06T22:42:48Z</dcterms:modified>
</cp:coreProperties>
</file>